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7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B"/>
    <a:srgbClr val="B9B9B9"/>
    <a:srgbClr val="4682B4"/>
    <a:srgbClr val="5F9EA0"/>
    <a:srgbClr val="461E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71"/>
  </p:normalViewPr>
  <p:slideViewPr>
    <p:cSldViewPr snapToGrid="0" showGuides="1">
      <p:cViewPr varScale="1">
        <p:scale>
          <a:sx n="104" d="100"/>
          <a:sy n="104" d="100"/>
        </p:scale>
        <p:origin x="896" y="200"/>
      </p:cViewPr>
      <p:guideLst>
        <p:guide orient="horz" pos="2117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2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7F844-4FB9-4E60-82A7-E990B42612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DE478-1F76-480B-8B62-50C0C3ED42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95575" y="4079875"/>
            <a:ext cx="5400040" cy="1799590"/>
            <a:chOff x="4752" y="6399"/>
            <a:chExt cx="8504" cy="2834"/>
          </a:xfrm>
        </p:grpSpPr>
        <p:sp>
          <p:nvSpPr>
            <p:cNvPr id="13" name="矩形 12"/>
            <p:cNvSpPr/>
            <p:nvPr/>
          </p:nvSpPr>
          <p:spPr>
            <a:xfrm>
              <a:off x="4752" y="6399"/>
              <a:ext cx="8504" cy="28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114" y="7939"/>
              <a:ext cx="507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pc="300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“</a:t>
              </a:r>
              <a:r>
                <a:rPr lang="zh-CN" altLang="en-US" sz="1400" spc="300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燥候清明节中。</a:t>
              </a:r>
              <a:r>
                <a:rPr lang="en-US" altLang="zh-CN" sz="1400" spc="300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”</a:t>
              </a:r>
              <a:endParaRPr lang="en-US" altLang="zh-CN" sz="1400" spc="300" dirty="0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pic>
          <p:nvPicPr>
            <p:cNvPr id="7" name="图片 6" descr="C:/Users/xys85/Desktop/毛巾卷2.jpg毛巾卷2"/>
            <p:cNvPicPr/>
            <p:nvPr>
              <p:custDataLst>
                <p:tags r:id="rId1"/>
              </p:custDataLst>
            </p:nvPr>
          </p:nvPicPr>
          <p:blipFill>
            <a:blip r:embed="rId2"/>
            <a:srcRect l="8130" t="11898" r="11637" b="12838"/>
            <a:stretch>
              <a:fillRect/>
            </a:stretch>
          </p:blipFill>
          <p:spPr>
            <a:xfrm>
              <a:off x="5748" y="6897"/>
              <a:ext cx="1811" cy="1768"/>
            </a:xfrm>
            <a:prstGeom prst="ellipse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8565" y="7358"/>
              <a:ext cx="1030" cy="26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8565" y="7091"/>
              <a:ext cx="3263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spc="300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编辑 丨 毛巾卷</a:t>
              </a:r>
              <a:endParaRPr lang="en-US" altLang="zh-CN" sz="1600" spc="300" dirty="0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700.787353515625,&quot;width&quot;:1700.787353515625}"/>
</p:tagLst>
</file>

<file path=ppt/tags/tag2.xml><?xml version="1.0" encoding="utf-8"?>
<p:tagLst xmlns:p="http://schemas.openxmlformats.org/presentationml/2006/main">
  <p:tag name="commondata" val="eyJoZGlkIjoiY2I5NDQxNTBiMDk3YjQ4NmFkNzBlZmU2NWUxNThmYz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WPS 演示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华文中宋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1326437443</dc:creator>
  <cp:lastModifiedBy>徐昊</cp:lastModifiedBy>
  <cp:revision>32</cp:revision>
  <dcterms:created xsi:type="dcterms:W3CDTF">1900-01-01T00:00:00Z</dcterms:created>
  <dcterms:modified xsi:type="dcterms:W3CDTF">2026-03-24T09:42:52Z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0488E2A938EC4769927DED140920A4B5_12</vt:lpwstr>
  </property>
</Properties>
</file>