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</p:sldMasterIdLst>
  <p:sldIdLst>
    <p:sldId id="257" r:id="rId2"/>
    <p:sldId id="258" r:id="rId3"/>
  </p:sldIdLst>
  <p:sldSz cx="12192000" cy="6858000"/>
  <p:notesSz cx="6858000" cy="9144000"/>
  <p:custDataLst>
    <p:tags r:id="rId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3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57" y="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tags" Target="tags/tag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4890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4795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110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4951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7937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492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5664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729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6386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9348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358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553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316000" y="2260677"/>
            <a:ext cx="7560000" cy="2160000"/>
            <a:chOff x="2316000" y="2349000"/>
            <a:chExt cx="7560000" cy="2160000"/>
          </a:xfrm>
        </p:grpSpPr>
        <p:pic>
          <p:nvPicPr>
            <p:cNvPr id="5" name="图片 4"/>
            <p:cNvPicPr/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6000" y="2349000"/>
              <a:ext cx="7560000" cy="2160000"/>
            </a:xfrm>
            <a:prstGeom prst="flowChartTerminator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6" name="文本框 5"/>
            <p:cNvSpPr txBox="1"/>
            <p:nvPr/>
          </p:nvSpPr>
          <p:spPr>
            <a:xfrm>
              <a:off x="4461272" y="3136613"/>
              <a:ext cx="32694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spc="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中宋" panose="02010600040101010101" pitchFamily="2" charset="-122"/>
                  <a:ea typeface="华文中宋" panose="02010600040101010101" pitchFamily="2" charset="-122"/>
                </a:rPr>
                <a:t>武大校巴怪谈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5547E5C0-83DB-3CF1-1A12-0CCC3CA27389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406" y="2282387"/>
            <a:ext cx="7560000" cy="2160000"/>
          </a:xfrm>
          <a:prstGeom prst="flowChartTerminator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2FEF2E51-D8FD-C205-41E1-96BC8642507E}"/>
              </a:ext>
            </a:extLst>
          </p:cNvPr>
          <p:cNvSpPr txBox="1"/>
          <p:nvPr/>
        </p:nvSpPr>
        <p:spPr>
          <a:xfrm>
            <a:off x="4876297" y="3069999"/>
            <a:ext cx="60949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武大校巴怪谈</a:t>
            </a:r>
          </a:p>
        </p:txBody>
      </p:sp>
    </p:spTree>
    <p:extLst>
      <p:ext uri="{BB962C8B-B14F-4D97-AF65-F5344CB8AC3E}">
        <p14:creationId xmlns:p14="http://schemas.microsoft.com/office/powerpoint/2010/main" val="988967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2U0Y2I1YWJmNTA2MjlhYmM4MTU0YjYzNzJmMTVhNDUifQ==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</TotalTime>
  <Words>10</Words>
  <Application>Microsoft Office PowerPoint</Application>
  <PresentationFormat>宽屏</PresentationFormat>
  <Paragraphs>2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华文中宋</vt:lpstr>
      <vt:lpstr>Arial</vt:lpstr>
      <vt:lpstr>Calibri</vt:lpstr>
      <vt:lpstr>Calibri Light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lzr050601@outlook.com</cp:lastModifiedBy>
  <cp:revision>15</cp:revision>
  <dcterms:created xsi:type="dcterms:W3CDTF">2021-09-13T05:21:00Z</dcterms:created>
  <dcterms:modified xsi:type="dcterms:W3CDTF">2023-09-22T05:45:43Z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314297A42AF142C8B13596B9E23E48DD_12</vt:lpwstr>
  </property>
  <property fmtid="{D5CDD505-2E9C-101B-9397-08002B2CF9AE}" pid="3" name="KSOProductBuildVer">
    <vt:lpwstr>2052-12.1.0.15374</vt:lpwstr>
  </property>
</Properties>
</file>